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31F7-10CB-49C8-A7D7-7C897E2A584A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892F-E555-4976-A859-BC343F29F3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31F7-10CB-49C8-A7D7-7C897E2A584A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892F-E555-4976-A859-BC343F29F3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31F7-10CB-49C8-A7D7-7C897E2A584A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892F-E555-4976-A859-BC343F29F3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31F7-10CB-49C8-A7D7-7C897E2A584A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892F-E555-4976-A859-BC343F29F3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31F7-10CB-49C8-A7D7-7C897E2A584A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892F-E555-4976-A859-BC343F29F3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31F7-10CB-49C8-A7D7-7C897E2A584A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892F-E555-4976-A859-BC343F29F3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31F7-10CB-49C8-A7D7-7C897E2A584A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892F-E555-4976-A859-BC343F29F3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31F7-10CB-49C8-A7D7-7C897E2A584A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892F-E555-4976-A859-BC343F29F3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31F7-10CB-49C8-A7D7-7C897E2A584A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892F-E555-4976-A859-BC343F29F3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31F7-10CB-49C8-A7D7-7C897E2A584A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892F-E555-4976-A859-BC343F29F3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31F7-10CB-49C8-A7D7-7C897E2A584A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892F-E555-4976-A859-BC343F29F3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631F7-10CB-49C8-A7D7-7C897E2A584A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E892F-E555-4976-A859-BC343F29F3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481012"/>
            <a:ext cx="5905500" cy="58959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21239491">
            <a:off x="2714612" y="1926543"/>
            <a:ext cx="24288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judi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širom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svijeta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zarađuju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na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internet</a:t>
            </a:r>
            <a:r>
              <a:rPr lang="sr-Latn-RS" sz="3200" dirty="0" smtClean="0">
                <a:solidFill>
                  <a:schemeClr val="accent6">
                    <a:lumMod val="75000"/>
                  </a:schemeClr>
                </a:solidFill>
              </a:rPr>
              <a:t>u,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Možeš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ti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počni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r-Latn-RS" sz="3200" dirty="0" smtClean="0">
                <a:solidFill>
                  <a:schemeClr val="accent6">
                    <a:lumMod val="75000"/>
                  </a:schemeClr>
                </a:solidFill>
              </a:rPr>
              <a:t> SADA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!!! 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th (8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500042"/>
            <a:ext cx="2133600" cy="990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7</cp:revision>
  <dcterms:created xsi:type="dcterms:W3CDTF">2015-01-18T12:01:56Z</dcterms:created>
  <dcterms:modified xsi:type="dcterms:W3CDTF">2015-01-18T13:02:25Z</dcterms:modified>
</cp:coreProperties>
</file>